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2"/>
  </p:notesMasterIdLst>
  <p:sldIdLst>
    <p:sldId id="257" r:id="rId2"/>
    <p:sldId id="258" r:id="rId3"/>
    <p:sldId id="282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81" r:id="rId16"/>
    <p:sldId id="280" r:id="rId17"/>
    <p:sldId id="272" r:id="rId18"/>
    <p:sldId id="276" r:id="rId19"/>
    <p:sldId id="277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F4E0C-6B04-4D85-9D86-6B969E6FDDF4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18890-F3FF-4066-A5CF-7E4489B48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Новая папка\img_user_file_53a0583ec10d9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214414" y="285728"/>
            <a:ext cx="7000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</a:t>
            </a:r>
            <a:r>
              <a:rPr lang="ru-RU" sz="2000" dirty="0" smtClean="0"/>
              <a:t>МКДОУ детсад «Ласточка»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857752" y="5929330"/>
            <a:ext cx="3857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Щегловская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Р.Н.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3306" y="628652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2016</a:t>
            </a:r>
            <a:endParaRPr lang="ru-RU" dirty="0"/>
          </a:p>
        </p:txBody>
      </p:sp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Новая папка\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7620000" cy="5286396"/>
          </a:xfrm>
          <a:prstGeom prst="rect">
            <a:avLst/>
          </a:prstGeom>
          <a:noFill/>
        </p:spPr>
      </p:pic>
      <p:pic>
        <p:nvPicPr>
          <p:cNvPr id="3" name="Picture 2" descr="D:\Новая папка\img11.jpg"/>
          <p:cNvPicPr>
            <a:picLocks noChangeAspect="1" noChangeArrowheads="1"/>
          </p:cNvPicPr>
          <p:nvPr/>
        </p:nvPicPr>
        <p:blipFill>
          <a:blip r:embed="rId2"/>
          <a:srcRect t="16250"/>
          <a:stretch>
            <a:fillRect/>
          </a:stretch>
        </p:blipFill>
        <p:spPr bwMode="auto">
          <a:xfrm>
            <a:off x="500034" y="571480"/>
            <a:ext cx="8358246" cy="5643602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630658" y="4853354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12660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8" name="Рисунок 7" descr="D:\Новая папка\img11.jpg"/>
          <p:cNvPicPr/>
          <p:nvPr/>
        </p:nvPicPr>
        <p:blipFill>
          <a:blip r:embed="rId2"/>
          <a:srcRect l="4976" t="50555" r="51418" b="3066"/>
          <a:stretch>
            <a:fillRect/>
          </a:stretch>
        </p:blipFill>
        <p:spPr bwMode="auto">
          <a:xfrm>
            <a:off x="428596" y="2857496"/>
            <a:ext cx="4357718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Новая папка\im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642918"/>
            <a:ext cx="733428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Новая папка\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00042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Новая папка\img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7148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Новая папка\img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28604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Новая папка\img_user_file_53a0583ec10d9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44000" cy="6429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Новая папка\img_user_file_53a0583ec10d9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44000" cy="6429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Новая папка\img_user_file_53a0583ec10d9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44000" cy="6429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Новая папка\img_user_file_53a0583ec10d9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44000" cy="6429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Новая папка\img_user_file_53a0583ec10d9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580"/>
            <a:ext cx="9144000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Новая папка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8334348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Новая папка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0" cy="6500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rau\Desktop\1416128_russkaya-priroda-berez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14356"/>
            <a:ext cx="8575338" cy="41434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5072074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Люблю я пышное природы увяданье,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багрец и золото одетые леса,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А.С.Пушкин                                                                              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Новая папка\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7148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Новая папка\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7148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Новая папка\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7148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Новая папка\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7148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Новая папка\img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7148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Новая папка\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00042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217</TotalTime>
  <Words>27</Words>
  <PresentationFormat>Экран (4:3)</PresentationFormat>
  <Paragraphs>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Городская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frau</dc:creator>
  <cp:lastModifiedBy>frau</cp:lastModifiedBy>
  <cp:revision>25</cp:revision>
  <dcterms:created xsi:type="dcterms:W3CDTF">2017-01-10T08:28:26Z</dcterms:created>
  <dcterms:modified xsi:type="dcterms:W3CDTF">2017-01-20T06:55:27Z</dcterms:modified>
</cp:coreProperties>
</file>