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7F3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20F9-728E-416E-AF0B-90000BF6E1D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71B-9003-4B48-9E8D-E5AF2B993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89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20F9-728E-416E-AF0B-90000BF6E1D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71B-9003-4B48-9E8D-E5AF2B993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75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20F9-728E-416E-AF0B-90000BF6E1D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71B-9003-4B48-9E8D-E5AF2B993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00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20F9-728E-416E-AF0B-90000BF6E1D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71B-9003-4B48-9E8D-E5AF2B993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76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20F9-728E-416E-AF0B-90000BF6E1D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71B-9003-4B48-9E8D-E5AF2B993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1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20F9-728E-416E-AF0B-90000BF6E1D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71B-9003-4B48-9E8D-E5AF2B993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88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20F9-728E-416E-AF0B-90000BF6E1D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71B-9003-4B48-9E8D-E5AF2B993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549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20F9-728E-416E-AF0B-90000BF6E1D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71B-9003-4B48-9E8D-E5AF2B993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86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20F9-728E-416E-AF0B-90000BF6E1D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71B-9003-4B48-9E8D-E5AF2B993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03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20F9-728E-416E-AF0B-90000BF6E1D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71B-9003-4B48-9E8D-E5AF2B993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63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20F9-728E-416E-AF0B-90000BF6E1D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71B-9003-4B48-9E8D-E5AF2B993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05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00B05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20F9-728E-416E-AF0B-90000BF6E1D1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A71B-9003-4B48-9E8D-E5AF2B993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087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33"/>
          <a:stretch/>
        </p:blipFill>
        <p:spPr>
          <a:xfrm>
            <a:off x="0" y="571480"/>
            <a:ext cx="8208000" cy="50715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8070" y="1340768"/>
            <a:ext cx="83215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Адаптация ребёнка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детском саду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592933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Воспитатель: </a:t>
            </a:r>
            <a:r>
              <a:rPr lang="ru-RU" dirty="0" err="1" smtClean="0"/>
              <a:t>Щегловская</a:t>
            </a:r>
            <a:r>
              <a:rPr lang="ru-RU" dirty="0" smtClean="0"/>
              <a:t> Раиса Николаевна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142852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МКДОУ детсад «Ласточка»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9458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95" y="32048"/>
            <a:ext cx="9144000" cy="682595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61280" y="32048"/>
            <a:ext cx="8171159" cy="136815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-  это приспособление </a:t>
            </a:r>
            <a:r>
              <a:rPr lang="ru-RU" sz="2400" dirty="0">
                <a:ln>
                  <a:solidFill>
                    <a:srgbClr val="7030A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к условиям окружающей среды.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00786" y="2492896"/>
            <a:ext cx="384321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три степени адаптации: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лёгкая – от 15 до 30 дней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– от 30 до 60 дней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от 2 до 6 месяцев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457" y="1671687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адаптации для ребенка характерны такие психофизические реакции как: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Беспокойство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Заторможенность (повышенная возбудимость)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Капризность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Раздражительность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Упрямство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957312"/>
            <a:ext cx="342900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218" y="4005486"/>
            <a:ext cx="2847975" cy="27527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6444"/>
            <a:ext cx="1741736" cy="17417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5981">
            <a:off x="662574" y="4843138"/>
            <a:ext cx="1258554" cy="14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672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79512" y="524628"/>
            <a:ext cx="4320480" cy="5904656"/>
          </a:xfrm>
          <a:prstGeom prst="roundRect">
            <a:avLst>
              <a:gd name="adj" fmla="val 388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Безусловно, слёзы в первые дни, а может и недели неизбежны. Но поверьте, в большинстве случаев ребенок плачет только при Вас и быстро успокаивается в группе.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Парадоксально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факт : хорошо, что ребёнок плачет. Плач  это помощник нервной системы, он не дает перегружать её. Хуже, когда   ребёнок настолько зажат тисками стресса и у него не получается плакать.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Поверьте: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смену отрицательным эмоциям обязательно придут положительные, свидетельствующие о завершении адаптационного периода.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641" y="2745932"/>
            <a:ext cx="2796029" cy="3888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5" y="3394004"/>
            <a:ext cx="2502747" cy="3240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110" y="0"/>
            <a:ext cx="22191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7716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3312"/>
            <a:ext cx="9144000" cy="6096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403312"/>
            <a:ext cx="4320480" cy="615659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Гораздо труднее и дольше адаптируются дети: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Являющиеся </a:t>
            </a:r>
            <a:r>
              <a:rPr lang="ru-RU" sz="1600" b="1" dirty="0">
                <a:solidFill>
                  <a:schemeClr val="bg1"/>
                </a:solidFill>
              </a:rPr>
              <a:t>единственными в семье;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Чрезмерно </a:t>
            </a:r>
            <a:r>
              <a:rPr lang="ru-RU" sz="1600" b="1" dirty="0">
                <a:solidFill>
                  <a:schemeClr val="bg1"/>
                </a:solidFill>
              </a:rPr>
              <a:t>опекаемые родителями или бабушками;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Привыкшие </a:t>
            </a:r>
            <a:r>
              <a:rPr lang="ru-RU" sz="1600" b="1" dirty="0">
                <a:solidFill>
                  <a:schemeClr val="bg1"/>
                </a:solidFill>
              </a:rPr>
              <a:t>к тому, что их капризам потакают;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Пользующиеся </a:t>
            </a:r>
            <a:r>
              <a:rPr lang="ru-RU" sz="1600" b="1" dirty="0">
                <a:solidFill>
                  <a:schemeClr val="bg1"/>
                </a:solidFill>
              </a:rPr>
              <a:t>    исключительным     вниманием взрослых;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Не </a:t>
            </a:r>
            <a:r>
              <a:rPr lang="ru-RU" sz="1600" b="1" dirty="0">
                <a:solidFill>
                  <a:schemeClr val="bg1"/>
                </a:solidFill>
              </a:rPr>
              <a:t>имеющие элементарных навыков самообслуживания;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Неуверенные </a:t>
            </a:r>
            <a:r>
              <a:rPr lang="ru-RU" sz="1600" b="1" dirty="0">
                <a:solidFill>
                  <a:schemeClr val="bg1"/>
                </a:solidFill>
              </a:rPr>
              <a:t>в себе;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Страдающие </a:t>
            </a:r>
            <a:r>
              <a:rPr lang="ru-RU" sz="1600" b="1" dirty="0">
                <a:solidFill>
                  <a:schemeClr val="bg1"/>
                </a:solidFill>
              </a:rPr>
              <a:t>ночными страхами;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Эмоционально </a:t>
            </a:r>
            <a:r>
              <a:rPr lang="ru-RU" sz="1600" b="1" dirty="0">
                <a:solidFill>
                  <a:schemeClr val="bg1"/>
                </a:solidFill>
              </a:rPr>
              <a:t>неустойчивые;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Пережившие </a:t>
            </a:r>
            <a:r>
              <a:rPr lang="ru-RU" sz="1600" b="1" dirty="0">
                <a:solidFill>
                  <a:schemeClr val="bg1"/>
                </a:solidFill>
              </a:rPr>
              <a:t>психологическую травму;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Чьи </a:t>
            </a:r>
            <a:r>
              <a:rPr lang="ru-RU" sz="1600" b="1" dirty="0">
                <a:solidFill>
                  <a:schemeClr val="bg1"/>
                </a:solidFill>
              </a:rPr>
              <a:t>родители слишком сильно переживают за ребенка в связи с необходимостью отдать его в детский сад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549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629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3528" y="4221088"/>
            <a:ext cx="3029571" cy="2255346"/>
          </a:xfr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255" y="-222994"/>
            <a:ext cx="4876397" cy="242088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971615" y="476672"/>
            <a:ext cx="7183060" cy="1021556"/>
          </a:xfrm>
          <a:prstGeom prst="roundRect">
            <a:avLst>
              <a:gd name="adj" fmla="val 50000"/>
            </a:avLst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Режимные моменты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628" y="1946606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Режим – это не только строго по часам завтрак, обед и ужин, но и соблюдение определённого ритма жизни, что для маленьких детей особенно важно.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  <a:latin typeface="Monotype Corsiva" panose="03010101010201010101" pitchFamily="66" charset="0"/>
              <a:cs typeface="Microsoft Uighur" panose="02000000000000000000" pitchFamily="2" charset="-78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7880" y="4941168"/>
            <a:ext cx="1423516" cy="17868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5673115"/>
            <a:ext cx="1584574" cy="10548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188541"/>
            <a:ext cx="1796486" cy="17364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7880" y="2924944"/>
            <a:ext cx="1398290" cy="163994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178417" y="3933086"/>
            <a:ext cx="4536504" cy="2520280"/>
          </a:xfrm>
          <a:prstGeom prst="roundRect">
            <a:avLst>
              <a:gd name="adj" fmla="val 206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Задачи презентации: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. Обучать последовательности режима в ДОУ и умению применять, какую-либо режимную ситуацию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дома.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. Развивать интерес к совместной деятельности с ребёнком.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. Воспитывать творческий подход.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883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335845"/>
            <a:ext cx="842493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Для комфортного пребывания малышей в ДОУ родителям воспитанников следует знать ряд правил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bg1"/>
                </a:solidFill>
                <a:latin typeface="+mj-lt"/>
              </a:rPr>
              <a:t>Научите ребёнка навыкам самообслуживания – есть, одеваться, пользоваться носовым платком. Самостоятельные </a:t>
            </a:r>
            <a:r>
              <a:rPr lang="ru-RU" sz="1900" dirty="0" smtClean="0">
                <a:solidFill>
                  <a:schemeClr val="bg1"/>
                </a:solidFill>
                <a:latin typeface="+mj-lt"/>
              </a:rPr>
              <a:t>дети </a:t>
            </a:r>
            <a:r>
              <a:rPr lang="ru-RU" sz="1900" dirty="0">
                <a:solidFill>
                  <a:schemeClr val="bg1"/>
                </a:solidFill>
                <a:latin typeface="+mj-lt"/>
              </a:rPr>
              <a:t>значительно лучше чувствуют себя в новых условиях;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bg1"/>
                </a:solidFill>
                <a:latin typeface="+mj-lt"/>
              </a:rPr>
              <a:t>Одевайтесь по сезону. Одежда и обувь не должны создавать трудностей для ребенка (не шнурки, а липучки, не пуговицы, а кнопки, удобные колготки);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bg1"/>
                </a:solidFill>
                <a:latin typeface="+mj-lt"/>
              </a:rPr>
              <a:t>Не рассказывайте о своих тревогах в присутствии малыша;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bg1"/>
                </a:solidFill>
                <a:latin typeface="+mj-lt"/>
              </a:rPr>
              <a:t>Не оставляйте ребёнка в период адаптации на целый день;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bg1"/>
                </a:solidFill>
                <a:latin typeface="+mj-lt"/>
              </a:rPr>
              <a:t>Ознакомьтесь с режимом ДОУ и придерживайтесь его в выходные дни;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bg1"/>
                </a:solidFill>
                <a:latin typeface="+mj-lt"/>
              </a:rPr>
              <a:t>Каждое утро проверяйте содержимое в кармане ребёнка, не допускайте наличия острых и колющих предметов (кнопок, скрепок, монет и т.д.);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bg1"/>
                </a:solidFill>
                <a:latin typeface="+mj-lt"/>
              </a:rPr>
              <a:t>Не давайте дорогие игрушки и не спрашивайте строго за их сохранность;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bg1"/>
                </a:solidFill>
                <a:latin typeface="+mj-lt"/>
              </a:rPr>
              <a:t>При встрече с воспитателем рассказывайте о состоянии здоровья и настроении ребёнка.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3459071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394</Words>
  <Application>Microsoft Office PowerPoint</Application>
  <PresentationFormat>Экран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2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25</cp:revision>
  <dcterms:created xsi:type="dcterms:W3CDTF">2015-09-13T10:21:14Z</dcterms:created>
  <dcterms:modified xsi:type="dcterms:W3CDTF">2018-01-21T17:33:55Z</dcterms:modified>
</cp:coreProperties>
</file>