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8" r:id="rId2"/>
    <p:sldId id="271" r:id="rId3"/>
    <p:sldId id="272" r:id="rId4"/>
    <p:sldId id="291" r:id="rId5"/>
    <p:sldId id="294" r:id="rId6"/>
    <p:sldId id="284" r:id="rId7"/>
    <p:sldId id="297" r:id="rId8"/>
    <p:sldId id="288" r:id="rId9"/>
    <p:sldId id="290" r:id="rId10"/>
    <p:sldId id="289" r:id="rId11"/>
    <p:sldId id="295" r:id="rId12"/>
    <p:sldId id="262" r:id="rId13"/>
    <p:sldId id="29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0000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72" autoAdjust="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95292-9416-4E62-9499-8D515E13186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F169-E750-4A35-BB8C-8B3ADF18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F169-E750-4A35-BB8C-8B3ADF184E2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article-2197533-14D03927000005DC-196_964x659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6776" y="0"/>
            <a:ext cx="91372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128586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43174" y="1428736"/>
            <a:ext cx="6000792" cy="2286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28992" y="1857364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Микробы –</a:t>
            </a:r>
            <a:r>
              <a:rPr lang="ru-RU" sz="4400" b="1" dirty="0" smtClean="0">
                <a:solidFill>
                  <a:srgbClr val="FF0000"/>
                </a:solidFill>
              </a:rPr>
              <a:t>друзья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или враги ?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МКДОУ детсад «Ласточка»     с.Кыштовка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50070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                                                         </a:t>
            </a:r>
          </a:p>
          <a:p>
            <a:r>
              <a:rPr lang="ru-RU" sz="2800" dirty="0" smtClean="0"/>
              <a:t>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2017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1488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Автор: Кротов Кирилл, 7 лет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bg1"/>
                </a:solidFill>
              </a:rPr>
              <a:t>Щегловская</a:t>
            </a:r>
            <a:r>
              <a:rPr lang="ru-RU" sz="2400" dirty="0" smtClean="0">
                <a:solidFill>
                  <a:schemeClr val="bg1"/>
                </a:solidFill>
              </a:rPr>
              <a:t> Р.Н.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24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979061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эксперимента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 помощью пульверизатора распыляю воду,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показываю, как  микробы при кашле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чихании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распространяются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помещению и заражают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когда человек болен, чихает,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икробы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«разлетаются» повсюду,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необходимо прикрывать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рот рукой или пользоваться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носовым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платком, а также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специальными масками.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Опыт:«Чих».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785795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увидеть распространение микробов.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1214422"/>
            <a:ext cx="5368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пульверизатор, вода.</a:t>
            </a:r>
            <a:endParaRPr lang="ru-RU" sz="2400" dirty="0"/>
          </a:p>
        </p:txBody>
      </p:sp>
      <p:pic>
        <p:nvPicPr>
          <p:cNvPr id="2" name="Picture 2" descr="D:\Кирилл\Фото1078.jpg"/>
          <p:cNvPicPr>
            <a:picLocks noChangeAspect="1" noChangeArrowheads="1"/>
          </p:cNvPicPr>
          <p:nvPr/>
        </p:nvPicPr>
        <p:blipFill>
          <a:blip r:embed="rId3"/>
          <a:srcRect l="14380" t="7087" r="28161"/>
          <a:stretch>
            <a:fillRect/>
          </a:stretch>
        </p:blipFill>
        <p:spPr bwMode="auto">
          <a:xfrm>
            <a:off x="5643570" y="2666684"/>
            <a:ext cx="3357586" cy="419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57166"/>
            <a:ext cx="2028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0"/>
            <a:ext cx="692948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 с хлебом  «Плесень».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с помощью кусочка хлеба получить плесень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 кусочек хлеба, полиэтиленовый пакет, тарелка,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увеличительное стекло.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эксперимента: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Кусок хлеба поместил в полиэтиленовый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пакет. Через пять дней он покрылся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плесенью.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Плесень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один из видов микробов.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такой продукт нельзя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испорчен.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Микроорганизмы вызывают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порчу продуктов.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Плесень  заразила весь хлеб.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такой хлеб нельзя!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:\Кирилл\post-103381-1454229023-9062_thumb.jpg"/>
          <p:cNvPicPr>
            <a:picLocks noChangeAspect="1" noChangeArrowheads="1"/>
          </p:cNvPicPr>
          <p:nvPr/>
        </p:nvPicPr>
        <p:blipFill>
          <a:blip r:embed="rId3"/>
          <a:srcRect l="8712" t="5038" r="5137" b="16726"/>
          <a:stretch>
            <a:fillRect/>
          </a:stretch>
        </p:blipFill>
        <p:spPr bwMode="auto">
          <a:xfrm>
            <a:off x="6286512" y="2143116"/>
            <a:ext cx="2335102" cy="1548000"/>
          </a:xfrm>
          <a:prstGeom prst="rect">
            <a:avLst/>
          </a:prstGeom>
          <a:noFill/>
        </p:spPr>
      </p:pic>
      <p:pic>
        <p:nvPicPr>
          <p:cNvPr id="2" name="Picture 2" descr="D:\Кирилл\Фото1076.jpg"/>
          <p:cNvPicPr>
            <a:picLocks noChangeAspect="1" noChangeArrowheads="1"/>
          </p:cNvPicPr>
          <p:nvPr/>
        </p:nvPicPr>
        <p:blipFill>
          <a:blip r:embed="rId4"/>
          <a:srcRect r="21630" b="16601"/>
          <a:stretch>
            <a:fillRect/>
          </a:stretch>
        </p:blipFill>
        <p:spPr bwMode="auto">
          <a:xfrm>
            <a:off x="5580662" y="4014000"/>
            <a:ext cx="3563338" cy="28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ирилл\1b886fe226b15684c873f4aab0f00711.jpg"/>
          <p:cNvPicPr>
            <a:picLocks noChangeAspect="1" noChangeArrowheads="1"/>
          </p:cNvPicPr>
          <p:nvPr/>
        </p:nvPicPr>
        <p:blipFill>
          <a:blip r:embed="rId3"/>
          <a:srcRect l="34619" r="-1"/>
          <a:stretch>
            <a:fillRect/>
          </a:stretch>
        </p:blipFill>
        <p:spPr bwMode="auto">
          <a:xfrm>
            <a:off x="3428960" y="357142"/>
            <a:ext cx="5715040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5429264"/>
            <a:ext cx="5715008" cy="14287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285992"/>
            <a:ext cx="5715008" cy="8572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настоящие друзья человека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МИКРОБЫ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585789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враги человека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7868716">
            <a:off x="562472" y="1705185"/>
            <a:ext cx="2283538" cy="4089076"/>
          </a:xfrm>
          <a:prstGeom prst="curvedRightArrow">
            <a:avLst>
              <a:gd name="adj1" fmla="val 13252"/>
              <a:gd name="adj2" fmla="val 36929"/>
              <a:gd name="adj3" fmla="val 29346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42910" y="1428736"/>
            <a:ext cx="3071834" cy="642942"/>
          </a:xfrm>
          <a:prstGeom prst="rightArrow">
            <a:avLst>
              <a:gd name="adj1" fmla="val 50000"/>
              <a:gd name="adj2" fmla="val 412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14348" y="100010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Полезные-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3571876"/>
            <a:ext cx="25003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Вредные-</a:t>
            </a:r>
            <a:endParaRPr lang="ru-RU" sz="3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6324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79354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исследований выяснил, что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микробов есть наши друзья и враги.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Находясь в нашем организме,  полезные микробы помогают ему быть здоровым и не дают вредным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бактериям наносить вред человеку. С помощью мыла и воды мы смывам  микробов с нашей кожи.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ирилл\b5e1f280_065d_0131_65fe_22000a1c9e18.jpg"/>
          <p:cNvPicPr>
            <a:picLocks noChangeAspect="1" noChangeArrowheads="1"/>
          </p:cNvPicPr>
          <p:nvPr/>
        </p:nvPicPr>
        <p:blipFill>
          <a:blip r:embed="rId2"/>
          <a:srcRect l="11541" t="23458" r="11288" b="19262"/>
          <a:stretch>
            <a:fillRect/>
          </a:stretch>
        </p:blipFill>
        <p:spPr bwMode="auto">
          <a:xfrm>
            <a:off x="785786" y="3786190"/>
            <a:ext cx="7286676" cy="1928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МЫТЬЕ РУК-ЗАЛОГ ЗДОРОВЬЯ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496"/>
            <a:ext cx="7715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Микробы под ногтями до мытья рук    - после мытья рук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3214678" y="3214686"/>
            <a:ext cx="1071570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857752" y="3214686"/>
            <a:ext cx="1000132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</a:rPr>
              <a:t>Проблема и проблемные вопросы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142984"/>
            <a:ext cx="3357554" cy="521497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Мне стало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интересно</a:t>
            </a: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  <a:defRPr/>
            </a:pP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это за микробы, </a:t>
            </a:r>
          </a:p>
          <a:p>
            <a:pPr>
              <a:buNone/>
              <a:defRPr/>
            </a:pP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 они нам  могут навредить?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Все ли микроорганизмы  приносят вред человеку?   </a:t>
            </a:r>
            <a:r>
              <a:rPr lang="ru-RU" sz="28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866b4ead7a71220bd6e75ca6787e2fcd.jpg"/>
          <p:cNvPicPr/>
          <p:nvPr/>
        </p:nvPicPr>
        <p:blipFill>
          <a:blip r:embed="rId2"/>
          <a:srcRect l="19595" t="3866" r="15251" b="-258"/>
          <a:stretch>
            <a:fillRect/>
          </a:stretch>
        </p:blipFill>
        <p:spPr bwMode="auto">
          <a:xfrm>
            <a:off x="3500430" y="1500174"/>
            <a:ext cx="2484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3143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/>
              <a:t>Проблема возникла  во время проведения гигиенических процедур, когда  мыли руки перед обедом </a:t>
            </a:r>
            <a:r>
              <a:rPr lang="ru-RU" sz="2800" b="1" dirty="0" smtClean="0">
                <a:solidFill>
                  <a:srgbClr val="002060"/>
                </a:solidFill>
              </a:rPr>
              <a:t>, возник вопрос: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«Нам говорят, нужно мыть руки перед едой, а то на них много микробов».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857232"/>
          <a:ext cx="8072493" cy="467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1"/>
                <a:gridCol w="2690831"/>
                <a:gridCol w="2690831"/>
              </a:tblGrid>
              <a:tr h="598064"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905"/>
                          <a:solidFill>
                            <a:schemeClr val="tx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Что</a:t>
                      </a:r>
                      <a:r>
                        <a:rPr lang="ru-RU" b="1" cap="none" spc="0" baseline="0" dirty="0" smtClean="0">
                          <a:ln w="1905"/>
                          <a:solidFill>
                            <a:schemeClr val="tx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я знаю?</a:t>
                      </a:r>
                      <a:endParaRPr lang="ru-RU" b="1" cap="none" spc="0" dirty="0">
                        <a:ln w="1905"/>
                        <a:solidFill>
                          <a:schemeClr val="tx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Что хочу узнать?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Где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возьму информацию?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8064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микробы плохие.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Можно ли увидеть микробы.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Спрошу у воспитателя.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8064">
                <a:tc>
                  <a:txBody>
                    <a:bodyPr/>
                    <a:lstStyle/>
                    <a:p>
                      <a:r>
                        <a:rPr lang="ru-RU" dirty="0" smtClean="0"/>
                        <a:t>Они нас едят.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Где живут микробы.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Спрошу у родителей.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8064">
                <a:tc>
                  <a:txBody>
                    <a:bodyPr/>
                    <a:lstStyle/>
                    <a:p>
                      <a:r>
                        <a:rPr lang="ru-RU" dirty="0" smtClean="0"/>
                        <a:t>Из-за них мы болеем.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Что едят микробы.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Посмотрю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Интернете.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8064">
                <a:tc>
                  <a:txBody>
                    <a:bodyPr/>
                    <a:lstStyle/>
                    <a:p>
                      <a:r>
                        <a:rPr lang="ru-RU" dirty="0" smtClean="0"/>
                        <a:t>Они вредные.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Как  микробы передвигаются.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Посмотрю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в книгах.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8064">
                <a:tc>
                  <a:txBody>
                    <a:bodyPr/>
                    <a:lstStyle/>
                    <a:p>
                      <a:r>
                        <a:rPr lang="ru-RU" dirty="0" smtClean="0"/>
                        <a:t>Из-за них портится кровь.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Опасны ли микробы для человека.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Посмотрю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телевизоре.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14214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мыться, микробов не будет.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Как нужно себя вести, чтобы микробы не попали в организм 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Admin\Рабочий стол\mlarge_e6785aad.jpg"/>
          <p:cNvPicPr>
            <a:picLocks noChangeAspect="1" noChangeArrowheads="1"/>
          </p:cNvPicPr>
          <p:nvPr/>
        </p:nvPicPr>
        <p:blipFill>
          <a:blip r:embed="rId2"/>
          <a:srcRect r="24719" b="71428"/>
          <a:stretch>
            <a:fillRect/>
          </a:stretch>
        </p:blipFill>
        <p:spPr bwMode="auto">
          <a:xfrm>
            <a:off x="0" y="0"/>
            <a:ext cx="4786346" cy="85723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mlarge_e6785aad.jpg"/>
          <p:cNvPicPr>
            <a:picLocks noChangeAspect="1" noChangeArrowheads="1"/>
          </p:cNvPicPr>
          <p:nvPr/>
        </p:nvPicPr>
        <p:blipFill>
          <a:blip r:embed="rId2"/>
          <a:srcRect t="28572" r="4494" b="38775"/>
          <a:stretch>
            <a:fillRect/>
          </a:stretch>
        </p:blipFill>
        <p:spPr bwMode="auto">
          <a:xfrm>
            <a:off x="285720" y="5572140"/>
            <a:ext cx="6072230" cy="128586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mlarge_e6785aad.jpg"/>
          <p:cNvPicPr>
            <a:picLocks noChangeAspect="1" noChangeArrowheads="1"/>
          </p:cNvPicPr>
          <p:nvPr/>
        </p:nvPicPr>
        <p:blipFill>
          <a:blip r:embed="rId2"/>
          <a:srcRect t="-1587" r="55302" b="71428"/>
          <a:stretch>
            <a:fillRect/>
          </a:stretch>
        </p:blipFill>
        <p:spPr bwMode="auto">
          <a:xfrm>
            <a:off x="6429388" y="5500702"/>
            <a:ext cx="2714612" cy="1357298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mlarge_e6785aad.jpg"/>
          <p:cNvPicPr>
            <a:picLocks noChangeAspect="1" noChangeArrowheads="1"/>
          </p:cNvPicPr>
          <p:nvPr/>
        </p:nvPicPr>
        <p:blipFill>
          <a:blip r:embed="rId2"/>
          <a:srcRect l="-5767" t="34694" r="34981" b="40817"/>
          <a:stretch>
            <a:fillRect/>
          </a:stretch>
        </p:blipFill>
        <p:spPr bwMode="auto">
          <a:xfrm>
            <a:off x="4643438" y="0"/>
            <a:ext cx="4500562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depositphotos_3082771-Micr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78878">
            <a:off x="6875268" y="3857567"/>
            <a:ext cx="2016000" cy="2061281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142852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Задачи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Изучить литературу по данной теме.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Провести экспериментальную работу.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Сделать соответствующие выводы.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Познакомить детей группы с проделанными опытами.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10245" name="Picture 5" descr="C:\Documents and Settings\Admin\Рабочий стол\мет исслед.jpg"/>
          <p:cNvPicPr>
            <a:picLocks noChangeAspect="1" noChangeArrowheads="1"/>
          </p:cNvPicPr>
          <p:nvPr/>
        </p:nvPicPr>
        <p:blipFill>
          <a:blip r:embed="rId3"/>
          <a:srcRect l="15660" t="28631" r="69927" b="48175"/>
          <a:stretch>
            <a:fillRect/>
          </a:stretch>
        </p:blipFill>
        <p:spPr bwMode="auto">
          <a:xfrm>
            <a:off x="214282" y="500042"/>
            <a:ext cx="1944000" cy="2346374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naklejka-gryaznye-ruki-mikrobiologiya.jpg"/>
          <p:cNvPicPr>
            <a:picLocks noChangeAspect="1" noChangeArrowheads="1"/>
          </p:cNvPicPr>
          <p:nvPr/>
        </p:nvPicPr>
        <p:blipFill>
          <a:blip r:embed="rId4"/>
          <a:srcRect l="8534" t="4268"/>
          <a:stretch>
            <a:fillRect/>
          </a:stretch>
        </p:blipFill>
        <p:spPr bwMode="auto">
          <a:xfrm>
            <a:off x="3643306" y="3357562"/>
            <a:ext cx="3132000" cy="3278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12446" r="4052"/>
          <a:stretch>
            <a:fillRect/>
          </a:stretch>
        </p:blipFill>
        <p:spPr bwMode="auto">
          <a:xfrm>
            <a:off x="0" y="3786190"/>
            <a:ext cx="3384000" cy="21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i.jpeg"/>
          <p:cNvPicPr/>
          <p:nvPr/>
        </p:nvPicPr>
        <p:blipFill>
          <a:blip r:embed="rId2"/>
          <a:srcRect l="10453" t="6977" r="26829" b="9302"/>
          <a:stretch>
            <a:fillRect/>
          </a:stretch>
        </p:blipFill>
        <p:spPr bwMode="auto">
          <a:xfrm>
            <a:off x="3000364" y="4714884"/>
            <a:ext cx="1620000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31214" r="32863" b="4979"/>
          <a:stretch>
            <a:fillRect/>
          </a:stretch>
        </p:blipFill>
        <p:spPr bwMode="auto">
          <a:xfrm>
            <a:off x="0" y="1643050"/>
            <a:ext cx="2664000" cy="47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2500306"/>
            <a:ext cx="6357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Микроскоп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дает нам возможность увидеть огромный и сложный мир микроорганизмов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Documents and Settings\Admin\Рабочий стол\slide_12.jpg"/>
          <p:cNvPicPr/>
          <p:nvPr/>
        </p:nvPicPr>
        <p:blipFill>
          <a:blip r:embed="rId4"/>
          <a:srcRect l="47592" t="20878" r="4253" b="18094"/>
          <a:stretch>
            <a:fillRect/>
          </a:stretch>
        </p:blipFill>
        <p:spPr bwMode="auto">
          <a:xfrm>
            <a:off x="6715140" y="4572008"/>
            <a:ext cx="1872000" cy="1764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5"/>
          <a:srcRect r="19240" b="18209"/>
          <a:stretch>
            <a:fillRect/>
          </a:stretch>
        </p:blipFill>
        <p:spPr bwMode="auto">
          <a:xfrm>
            <a:off x="4857752" y="4857760"/>
            <a:ext cx="1728000" cy="1678632"/>
          </a:xfrm>
          <a:prstGeom prst="ellipse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 l="6073" t="5999" r="5870"/>
          <a:stretch>
            <a:fillRect/>
          </a:stretch>
        </p:blipFill>
        <p:spPr bwMode="auto">
          <a:xfrm>
            <a:off x="928662" y="0"/>
            <a:ext cx="2071702" cy="22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0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Кто такие микробы?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714356"/>
            <a:ext cx="6072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Микробы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очень-очень         маленькие организмы, которые нельзя рассмотреть человеческим глазом.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800" t="4301" r="5600"/>
          <a:stretch>
            <a:fillRect/>
          </a:stretch>
        </p:blipFill>
        <p:spPr bwMode="auto">
          <a:xfrm>
            <a:off x="0" y="0"/>
            <a:ext cx="9144000" cy="720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ирилл\Новая папка\img5.jpg"/>
          <p:cNvPicPr>
            <a:picLocks noChangeAspect="1" noChangeArrowheads="1"/>
          </p:cNvPicPr>
          <p:nvPr/>
        </p:nvPicPr>
        <p:blipFill>
          <a:blip r:embed="rId2"/>
          <a:srcRect l="6640" t="7812" r="4297" b="15625"/>
          <a:stretch>
            <a:fillRect/>
          </a:stretch>
        </p:blipFill>
        <p:spPr bwMode="auto">
          <a:xfrm>
            <a:off x="1500166" y="285728"/>
            <a:ext cx="6588714" cy="44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736"/>
            <a:ext cx="3929090" cy="32147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3429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ОРГАНИЗМЫ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857760"/>
            <a:ext cx="305903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Кирилл\Новая папка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786322"/>
            <a:ext cx="1764000" cy="1764000"/>
          </a:xfrm>
          <a:prstGeom prst="ellipse">
            <a:avLst/>
          </a:prstGeom>
          <a:noFill/>
        </p:spPr>
      </p:pic>
      <p:pic>
        <p:nvPicPr>
          <p:cNvPr id="1028" name="Picture 4" descr="F:\Кирилл\Новая папка\stress-bal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29132"/>
            <a:ext cx="2803280" cy="22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ирилл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768" y="6000768"/>
            <a:ext cx="178595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6357958"/>
            <a:ext cx="1643074" cy="714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0364" y="5714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МИКРОБЫ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6002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28794" y="357166"/>
            <a:ext cx="88811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43042" y="0"/>
            <a:ext cx="735811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Размножение микробов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размножение микроорганизмов.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пластилин, доска для лепки,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:\Кирил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5105410" cy="10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214554"/>
            <a:ext cx="8676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эксперимента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отделяю от общего куска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кусочек пластилина, скатываю  из него шарик.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Это будет один большой взрослый микроб.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Он питается  и вскоре  делится пополам.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Вот так их количество становится больше.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Вывод: из одного микроба очень скоро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получится много новых.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быстро они размножаются в организме человека, потому что там тепло, много еды, много влаги, и они чувствуют себя очень хорошо, если микроб поселился в горле, бывает ангина, если в ухе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воспаление уха, если в зубе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кариес.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2" name="Picture 2" descr="D:\Кирилл\Фото1075.jpg"/>
          <p:cNvPicPr>
            <a:picLocks noChangeAspect="1" noChangeArrowheads="1"/>
          </p:cNvPicPr>
          <p:nvPr/>
        </p:nvPicPr>
        <p:blipFill>
          <a:blip r:embed="rId4" cstate="print"/>
          <a:srcRect l="15231" t="13550" r="25830" b="5263"/>
          <a:stretch>
            <a:fillRect/>
          </a:stretch>
        </p:blipFill>
        <p:spPr bwMode="auto">
          <a:xfrm>
            <a:off x="428596" y="2143115"/>
            <a:ext cx="2613462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604</Words>
  <PresentationFormat>Экран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Проблема и проблемные вопросы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frau</cp:lastModifiedBy>
  <cp:revision>119</cp:revision>
  <dcterms:modified xsi:type="dcterms:W3CDTF">2017-04-17T07:23:55Z</dcterms:modified>
</cp:coreProperties>
</file>